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3671888" cy="5472113"/>
  <p:notesSz cx="3201988" cy="5030788"/>
  <p:defaultTextStyle>
    <a:defPPr>
      <a:defRPr lang="en-US"/>
    </a:defPPr>
    <a:lvl1pPr marL="0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1pPr>
    <a:lvl2pPr marL="219456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2pPr>
    <a:lvl3pPr marL="438912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3pPr>
    <a:lvl4pPr marL="658368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4pPr>
    <a:lvl5pPr marL="877824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5pPr>
    <a:lvl6pPr marL="1097280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6pPr>
    <a:lvl7pPr marL="1316736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7pPr>
    <a:lvl8pPr marL="1536192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8pPr>
    <a:lvl9pPr marL="1755648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6" autoAdjust="0"/>
    <p:restoredTop sz="94660"/>
  </p:normalViewPr>
  <p:slideViewPr>
    <p:cSldViewPr snapToGrid="0">
      <p:cViewPr varScale="1">
        <p:scale>
          <a:sx n="94" d="100"/>
          <a:sy n="94" d="100"/>
        </p:scale>
        <p:origin x="24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5392" y="895552"/>
            <a:ext cx="3121105" cy="1905106"/>
          </a:xfrm>
        </p:spPr>
        <p:txBody>
          <a:bodyPr anchor="b"/>
          <a:lstStyle>
            <a:lvl1pPr algn="ctr">
              <a:defRPr sz="241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8986" y="2874127"/>
            <a:ext cx="2753916" cy="1321160"/>
          </a:xfrm>
        </p:spPr>
        <p:txBody>
          <a:bodyPr/>
          <a:lstStyle>
            <a:lvl1pPr marL="0" indent="0" algn="ctr">
              <a:buNone/>
              <a:defRPr sz="964"/>
            </a:lvl1pPr>
            <a:lvl2pPr marL="183612" indent="0" algn="ctr">
              <a:buNone/>
              <a:defRPr sz="803"/>
            </a:lvl2pPr>
            <a:lvl3pPr marL="367223" indent="0" algn="ctr">
              <a:buNone/>
              <a:defRPr sz="723"/>
            </a:lvl3pPr>
            <a:lvl4pPr marL="550835" indent="0" algn="ctr">
              <a:buNone/>
              <a:defRPr sz="643"/>
            </a:lvl4pPr>
            <a:lvl5pPr marL="734446" indent="0" algn="ctr">
              <a:buNone/>
              <a:defRPr sz="643"/>
            </a:lvl5pPr>
            <a:lvl6pPr marL="918058" indent="0" algn="ctr">
              <a:buNone/>
              <a:defRPr sz="643"/>
            </a:lvl6pPr>
            <a:lvl7pPr marL="1101669" indent="0" algn="ctr">
              <a:buNone/>
              <a:defRPr sz="643"/>
            </a:lvl7pPr>
            <a:lvl8pPr marL="1285281" indent="0" algn="ctr">
              <a:buNone/>
              <a:defRPr sz="643"/>
            </a:lvl8pPr>
            <a:lvl9pPr marL="1468892" indent="0" algn="ctr">
              <a:buNone/>
              <a:defRPr sz="64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AD0A-1260-47A8-8231-AA480ADC4B82}" type="datetimeFigureOut">
              <a:rPr lang="en-SG" smtClean="0"/>
              <a:t>25/9/2018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E730-EE9A-4658-BEC9-05D518B3D6E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73578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AD0A-1260-47A8-8231-AA480ADC4B82}" type="datetimeFigureOut">
              <a:rPr lang="en-SG" smtClean="0"/>
              <a:t>25/9/2018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E730-EE9A-4658-BEC9-05D518B3D6E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51380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27695" y="291339"/>
            <a:ext cx="791751" cy="4637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2442" y="291339"/>
            <a:ext cx="2329354" cy="4637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AD0A-1260-47A8-8231-AA480ADC4B82}" type="datetimeFigureOut">
              <a:rPr lang="en-SG" smtClean="0"/>
              <a:t>25/9/2018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E730-EE9A-4658-BEC9-05D518B3D6E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96353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AD0A-1260-47A8-8231-AA480ADC4B82}" type="datetimeFigureOut">
              <a:rPr lang="en-SG" smtClean="0"/>
              <a:t>25/9/2018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E730-EE9A-4658-BEC9-05D518B3D6E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65148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530" y="1364230"/>
            <a:ext cx="3167003" cy="2276247"/>
          </a:xfrm>
        </p:spPr>
        <p:txBody>
          <a:bodyPr anchor="b"/>
          <a:lstStyle>
            <a:lvl1pPr>
              <a:defRPr sz="241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0530" y="3662011"/>
            <a:ext cx="3167003" cy="1197024"/>
          </a:xfrm>
        </p:spPr>
        <p:txBody>
          <a:bodyPr/>
          <a:lstStyle>
            <a:lvl1pPr marL="0" indent="0">
              <a:buNone/>
              <a:defRPr sz="964">
                <a:solidFill>
                  <a:schemeClr val="tx1"/>
                </a:solidFill>
              </a:defRPr>
            </a:lvl1pPr>
            <a:lvl2pPr marL="183612" indent="0">
              <a:buNone/>
              <a:defRPr sz="803">
                <a:solidFill>
                  <a:schemeClr val="tx1">
                    <a:tint val="75000"/>
                  </a:schemeClr>
                </a:solidFill>
              </a:defRPr>
            </a:lvl2pPr>
            <a:lvl3pPr marL="367223" indent="0">
              <a:buNone/>
              <a:defRPr sz="723">
                <a:solidFill>
                  <a:schemeClr val="tx1">
                    <a:tint val="75000"/>
                  </a:schemeClr>
                </a:solidFill>
              </a:defRPr>
            </a:lvl3pPr>
            <a:lvl4pPr marL="550835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4pPr>
            <a:lvl5pPr marL="734446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5pPr>
            <a:lvl6pPr marL="918058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6pPr>
            <a:lvl7pPr marL="1101669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7pPr>
            <a:lvl8pPr marL="1285281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8pPr>
            <a:lvl9pPr marL="1468892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AD0A-1260-47A8-8231-AA480ADC4B82}" type="datetimeFigureOut">
              <a:rPr lang="en-SG" smtClean="0"/>
              <a:t>25/9/2018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E730-EE9A-4658-BEC9-05D518B3D6E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594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2443" y="1456697"/>
            <a:ext cx="1560552" cy="34720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8894" y="1456697"/>
            <a:ext cx="1560552" cy="34720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AD0A-1260-47A8-8231-AA480ADC4B82}" type="datetimeFigureOut">
              <a:rPr lang="en-SG" smtClean="0"/>
              <a:t>25/9/2018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E730-EE9A-4658-BEC9-05D518B3D6E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25191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21" y="291340"/>
            <a:ext cx="3167003" cy="10576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921" y="1341428"/>
            <a:ext cx="1553380" cy="657413"/>
          </a:xfrm>
        </p:spPr>
        <p:txBody>
          <a:bodyPr anchor="b"/>
          <a:lstStyle>
            <a:lvl1pPr marL="0" indent="0">
              <a:buNone/>
              <a:defRPr sz="964" b="1"/>
            </a:lvl1pPr>
            <a:lvl2pPr marL="183612" indent="0">
              <a:buNone/>
              <a:defRPr sz="803" b="1"/>
            </a:lvl2pPr>
            <a:lvl3pPr marL="367223" indent="0">
              <a:buNone/>
              <a:defRPr sz="723" b="1"/>
            </a:lvl3pPr>
            <a:lvl4pPr marL="550835" indent="0">
              <a:buNone/>
              <a:defRPr sz="643" b="1"/>
            </a:lvl4pPr>
            <a:lvl5pPr marL="734446" indent="0">
              <a:buNone/>
              <a:defRPr sz="643" b="1"/>
            </a:lvl5pPr>
            <a:lvl6pPr marL="918058" indent="0">
              <a:buNone/>
              <a:defRPr sz="643" b="1"/>
            </a:lvl6pPr>
            <a:lvl7pPr marL="1101669" indent="0">
              <a:buNone/>
              <a:defRPr sz="643" b="1"/>
            </a:lvl7pPr>
            <a:lvl8pPr marL="1285281" indent="0">
              <a:buNone/>
              <a:defRPr sz="643" b="1"/>
            </a:lvl8pPr>
            <a:lvl9pPr marL="1468892" indent="0">
              <a:buNone/>
              <a:defRPr sz="64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2921" y="1998841"/>
            <a:ext cx="1553380" cy="29399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893" y="1341428"/>
            <a:ext cx="1561031" cy="657413"/>
          </a:xfrm>
        </p:spPr>
        <p:txBody>
          <a:bodyPr anchor="b"/>
          <a:lstStyle>
            <a:lvl1pPr marL="0" indent="0">
              <a:buNone/>
              <a:defRPr sz="964" b="1"/>
            </a:lvl1pPr>
            <a:lvl2pPr marL="183612" indent="0">
              <a:buNone/>
              <a:defRPr sz="803" b="1"/>
            </a:lvl2pPr>
            <a:lvl3pPr marL="367223" indent="0">
              <a:buNone/>
              <a:defRPr sz="723" b="1"/>
            </a:lvl3pPr>
            <a:lvl4pPr marL="550835" indent="0">
              <a:buNone/>
              <a:defRPr sz="643" b="1"/>
            </a:lvl4pPr>
            <a:lvl5pPr marL="734446" indent="0">
              <a:buNone/>
              <a:defRPr sz="643" b="1"/>
            </a:lvl5pPr>
            <a:lvl6pPr marL="918058" indent="0">
              <a:buNone/>
              <a:defRPr sz="643" b="1"/>
            </a:lvl6pPr>
            <a:lvl7pPr marL="1101669" indent="0">
              <a:buNone/>
              <a:defRPr sz="643" b="1"/>
            </a:lvl7pPr>
            <a:lvl8pPr marL="1285281" indent="0">
              <a:buNone/>
              <a:defRPr sz="643" b="1"/>
            </a:lvl8pPr>
            <a:lvl9pPr marL="1468892" indent="0">
              <a:buNone/>
              <a:defRPr sz="64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893" y="1998841"/>
            <a:ext cx="1561031" cy="29399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AD0A-1260-47A8-8231-AA480ADC4B82}" type="datetimeFigureOut">
              <a:rPr lang="en-SG" smtClean="0"/>
              <a:t>25/9/2018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E730-EE9A-4658-BEC9-05D518B3D6E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30245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AD0A-1260-47A8-8231-AA480ADC4B82}" type="datetimeFigureOut">
              <a:rPr lang="en-SG" smtClean="0"/>
              <a:t>25/9/2018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E730-EE9A-4658-BEC9-05D518B3D6E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88786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AD0A-1260-47A8-8231-AA480ADC4B82}" type="datetimeFigureOut">
              <a:rPr lang="en-SG" smtClean="0"/>
              <a:t>25/9/2018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E730-EE9A-4658-BEC9-05D518B3D6E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94739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21" y="364808"/>
            <a:ext cx="1184279" cy="1276826"/>
          </a:xfrm>
        </p:spPr>
        <p:txBody>
          <a:bodyPr anchor="b"/>
          <a:lstStyle>
            <a:lvl1pPr>
              <a:defRPr sz="128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1031" y="787884"/>
            <a:ext cx="1858893" cy="3888747"/>
          </a:xfrm>
        </p:spPr>
        <p:txBody>
          <a:bodyPr/>
          <a:lstStyle>
            <a:lvl1pPr>
              <a:defRPr sz="1285"/>
            </a:lvl1pPr>
            <a:lvl2pPr>
              <a:defRPr sz="1124"/>
            </a:lvl2pPr>
            <a:lvl3pPr>
              <a:defRPr sz="964"/>
            </a:lvl3pPr>
            <a:lvl4pPr>
              <a:defRPr sz="803"/>
            </a:lvl4pPr>
            <a:lvl5pPr>
              <a:defRPr sz="803"/>
            </a:lvl5pPr>
            <a:lvl6pPr>
              <a:defRPr sz="803"/>
            </a:lvl6pPr>
            <a:lvl7pPr>
              <a:defRPr sz="803"/>
            </a:lvl7pPr>
            <a:lvl8pPr>
              <a:defRPr sz="803"/>
            </a:lvl8pPr>
            <a:lvl9pPr>
              <a:defRPr sz="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2921" y="1641634"/>
            <a:ext cx="1184279" cy="3041330"/>
          </a:xfrm>
        </p:spPr>
        <p:txBody>
          <a:bodyPr/>
          <a:lstStyle>
            <a:lvl1pPr marL="0" indent="0">
              <a:buNone/>
              <a:defRPr sz="643"/>
            </a:lvl1pPr>
            <a:lvl2pPr marL="183612" indent="0">
              <a:buNone/>
              <a:defRPr sz="562"/>
            </a:lvl2pPr>
            <a:lvl3pPr marL="367223" indent="0">
              <a:buNone/>
              <a:defRPr sz="482"/>
            </a:lvl3pPr>
            <a:lvl4pPr marL="550835" indent="0">
              <a:buNone/>
              <a:defRPr sz="402"/>
            </a:lvl4pPr>
            <a:lvl5pPr marL="734446" indent="0">
              <a:buNone/>
              <a:defRPr sz="402"/>
            </a:lvl5pPr>
            <a:lvl6pPr marL="918058" indent="0">
              <a:buNone/>
              <a:defRPr sz="402"/>
            </a:lvl6pPr>
            <a:lvl7pPr marL="1101669" indent="0">
              <a:buNone/>
              <a:defRPr sz="402"/>
            </a:lvl7pPr>
            <a:lvl8pPr marL="1285281" indent="0">
              <a:buNone/>
              <a:defRPr sz="402"/>
            </a:lvl8pPr>
            <a:lvl9pPr marL="1468892" indent="0">
              <a:buNone/>
              <a:defRPr sz="4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AD0A-1260-47A8-8231-AA480ADC4B82}" type="datetimeFigureOut">
              <a:rPr lang="en-SG" smtClean="0"/>
              <a:t>25/9/2018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E730-EE9A-4658-BEC9-05D518B3D6E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39300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21" y="364808"/>
            <a:ext cx="1184279" cy="1276826"/>
          </a:xfrm>
        </p:spPr>
        <p:txBody>
          <a:bodyPr anchor="b"/>
          <a:lstStyle>
            <a:lvl1pPr>
              <a:defRPr sz="128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61031" y="787884"/>
            <a:ext cx="1858893" cy="3888747"/>
          </a:xfrm>
        </p:spPr>
        <p:txBody>
          <a:bodyPr anchor="t"/>
          <a:lstStyle>
            <a:lvl1pPr marL="0" indent="0">
              <a:buNone/>
              <a:defRPr sz="1285"/>
            </a:lvl1pPr>
            <a:lvl2pPr marL="183612" indent="0">
              <a:buNone/>
              <a:defRPr sz="1124"/>
            </a:lvl2pPr>
            <a:lvl3pPr marL="367223" indent="0">
              <a:buNone/>
              <a:defRPr sz="964"/>
            </a:lvl3pPr>
            <a:lvl4pPr marL="550835" indent="0">
              <a:buNone/>
              <a:defRPr sz="803"/>
            </a:lvl4pPr>
            <a:lvl5pPr marL="734446" indent="0">
              <a:buNone/>
              <a:defRPr sz="803"/>
            </a:lvl5pPr>
            <a:lvl6pPr marL="918058" indent="0">
              <a:buNone/>
              <a:defRPr sz="803"/>
            </a:lvl6pPr>
            <a:lvl7pPr marL="1101669" indent="0">
              <a:buNone/>
              <a:defRPr sz="803"/>
            </a:lvl7pPr>
            <a:lvl8pPr marL="1285281" indent="0">
              <a:buNone/>
              <a:defRPr sz="803"/>
            </a:lvl8pPr>
            <a:lvl9pPr marL="1468892" indent="0">
              <a:buNone/>
              <a:defRPr sz="80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2921" y="1641634"/>
            <a:ext cx="1184279" cy="3041330"/>
          </a:xfrm>
        </p:spPr>
        <p:txBody>
          <a:bodyPr/>
          <a:lstStyle>
            <a:lvl1pPr marL="0" indent="0">
              <a:buNone/>
              <a:defRPr sz="643"/>
            </a:lvl1pPr>
            <a:lvl2pPr marL="183612" indent="0">
              <a:buNone/>
              <a:defRPr sz="562"/>
            </a:lvl2pPr>
            <a:lvl3pPr marL="367223" indent="0">
              <a:buNone/>
              <a:defRPr sz="482"/>
            </a:lvl3pPr>
            <a:lvl4pPr marL="550835" indent="0">
              <a:buNone/>
              <a:defRPr sz="402"/>
            </a:lvl4pPr>
            <a:lvl5pPr marL="734446" indent="0">
              <a:buNone/>
              <a:defRPr sz="402"/>
            </a:lvl5pPr>
            <a:lvl6pPr marL="918058" indent="0">
              <a:buNone/>
              <a:defRPr sz="402"/>
            </a:lvl6pPr>
            <a:lvl7pPr marL="1101669" indent="0">
              <a:buNone/>
              <a:defRPr sz="402"/>
            </a:lvl7pPr>
            <a:lvl8pPr marL="1285281" indent="0">
              <a:buNone/>
              <a:defRPr sz="402"/>
            </a:lvl8pPr>
            <a:lvl9pPr marL="1468892" indent="0">
              <a:buNone/>
              <a:defRPr sz="4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AD0A-1260-47A8-8231-AA480ADC4B82}" type="datetimeFigureOut">
              <a:rPr lang="en-SG" smtClean="0"/>
              <a:t>25/9/2018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E730-EE9A-4658-BEC9-05D518B3D6E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55070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443" y="291340"/>
            <a:ext cx="3167003" cy="10576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443" y="1456697"/>
            <a:ext cx="3167003" cy="34720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2442" y="5071839"/>
            <a:ext cx="826175" cy="2913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1AD0A-1260-47A8-8231-AA480ADC4B82}" type="datetimeFigureOut">
              <a:rPr lang="en-SG" smtClean="0"/>
              <a:t>25/9/2018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6313" y="5071839"/>
            <a:ext cx="1239262" cy="2913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93271" y="5071839"/>
            <a:ext cx="826175" cy="2913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CE730-EE9A-4658-BEC9-05D518B3D6E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7904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7223" rtl="0" eaLnBrk="1" latinLnBrk="0" hangingPunct="1">
        <a:lnSpc>
          <a:spcPct val="90000"/>
        </a:lnSpc>
        <a:spcBef>
          <a:spcPct val="0"/>
        </a:spcBef>
        <a:buNone/>
        <a:defRPr sz="1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806" indent="-91806" algn="l" defTabSz="367223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124" kern="1200">
          <a:solidFill>
            <a:schemeClr val="tx1"/>
          </a:solidFill>
          <a:latin typeface="+mn-lt"/>
          <a:ea typeface="+mn-ea"/>
          <a:cs typeface="+mn-cs"/>
        </a:defRPr>
      </a:lvl1pPr>
      <a:lvl2pPr marL="275417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964" kern="1200">
          <a:solidFill>
            <a:schemeClr val="tx1"/>
          </a:solidFill>
          <a:latin typeface="+mn-lt"/>
          <a:ea typeface="+mn-ea"/>
          <a:cs typeface="+mn-cs"/>
        </a:defRPr>
      </a:lvl2pPr>
      <a:lvl3pPr marL="459029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3pPr>
      <a:lvl4pPr marL="642640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4pPr>
      <a:lvl5pPr marL="826252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5pPr>
      <a:lvl6pPr marL="1009863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6pPr>
      <a:lvl7pPr marL="1193475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7pPr>
      <a:lvl8pPr marL="1377086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8pPr>
      <a:lvl9pPr marL="1560698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1pPr>
      <a:lvl2pPr marL="183612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2pPr>
      <a:lvl3pPr marL="367223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3pPr>
      <a:lvl4pPr marL="550835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4pPr>
      <a:lvl5pPr marL="734446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5pPr>
      <a:lvl6pPr marL="918058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6pPr>
      <a:lvl7pPr marL="1101669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7pPr>
      <a:lvl8pPr marL="1285281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8pPr>
      <a:lvl9pPr marL="1468892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2-Point Star 13"/>
          <p:cNvSpPr/>
          <p:nvPr/>
        </p:nvSpPr>
        <p:spPr>
          <a:xfrm>
            <a:off x="152998" y="137311"/>
            <a:ext cx="1619250" cy="1610995"/>
          </a:xfrm>
          <a:prstGeom prst="star12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SG"/>
          </a:p>
        </p:txBody>
      </p:sp>
      <p:sp>
        <p:nvSpPr>
          <p:cNvPr id="15" name="12-Point Star 14"/>
          <p:cNvSpPr/>
          <p:nvPr/>
        </p:nvSpPr>
        <p:spPr>
          <a:xfrm>
            <a:off x="1932268" y="147472"/>
            <a:ext cx="1619250" cy="1610995"/>
          </a:xfrm>
          <a:prstGeom prst="star12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SG"/>
          </a:p>
        </p:txBody>
      </p:sp>
      <p:sp>
        <p:nvSpPr>
          <p:cNvPr id="16" name="12-Point Star 15"/>
          <p:cNvSpPr/>
          <p:nvPr/>
        </p:nvSpPr>
        <p:spPr>
          <a:xfrm>
            <a:off x="152998" y="1918487"/>
            <a:ext cx="1619250" cy="1610995"/>
          </a:xfrm>
          <a:prstGeom prst="star12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SG"/>
          </a:p>
        </p:txBody>
      </p:sp>
      <p:sp>
        <p:nvSpPr>
          <p:cNvPr id="17" name="12-Point Star 16"/>
          <p:cNvSpPr/>
          <p:nvPr/>
        </p:nvSpPr>
        <p:spPr>
          <a:xfrm>
            <a:off x="1932268" y="1901493"/>
            <a:ext cx="1619250" cy="1610995"/>
          </a:xfrm>
          <a:prstGeom prst="star12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SG"/>
          </a:p>
        </p:txBody>
      </p:sp>
      <p:sp>
        <p:nvSpPr>
          <p:cNvPr id="18" name="12-Point Star 17"/>
          <p:cNvSpPr/>
          <p:nvPr/>
        </p:nvSpPr>
        <p:spPr>
          <a:xfrm>
            <a:off x="163158" y="3693311"/>
            <a:ext cx="1619250" cy="1610995"/>
          </a:xfrm>
          <a:prstGeom prst="star12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SG"/>
          </a:p>
        </p:txBody>
      </p:sp>
      <p:sp>
        <p:nvSpPr>
          <p:cNvPr id="19" name="12-Point Star 18"/>
          <p:cNvSpPr/>
          <p:nvPr/>
        </p:nvSpPr>
        <p:spPr>
          <a:xfrm>
            <a:off x="1932866" y="3693946"/>
            <a:ext cx="1619250" cy="1610995"/>
          </a:xfrm>
          <a:prstGeom prst="star12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1244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2-Point Star 7"/>
          <p:cNvSpPr/>
          <p:nvPr/>
        </p:nvSpPr>
        <p:spPr>
          <a:xfrm>
            <a:off x="165063" y="145567"/>
            <a:ext cx="1619250" cy="1610995"/>
          </a:xfrm>
          <a:prstGeom prst="star12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endParaRPr lang="en-SG"/>
          </a:p>
        </p:txBody>
      </p:sp>
      <p:sp>
        <p:nvSpPr>
          <p:cNvPr id="9" name="12-Point Star 8"/>
          <p:cNvSpPr/>
          <p:nvPr/>
        </p:nvSpPr>
        <p:spPr>
          <a:xfrm>
            <a:off x="1936078" y="147472"/>
            <a:ext cx="1619250" cy="1610995"/>
          </a:xfrm>
          <a:prstGeom prst="star12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endParaRPr lang="en-SG"/>
          </a:p>
        </p:txBody>
      </p:sp>
      <p:sp>
        <p:nvSpPr>
          <p:cNvPr id="10" name="12-Point Star 9"/>
          <p:cNvSpPr/>
          <p:nvPr/>
        </p:nvSpPr>
        <p:spPr>
          <a:xfrm>
            <a:off x="164428" y="1918487"/>
            <a:ext cx="1619250" cy="1610995"/>
          </a:xfrm>
          <a:prstGeom prst="star12">
            <a:avLst/>
          </a:prstGeom>
          <a:solidFill>
            <a:srgbClr val="FFFF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endParaRPr lang="en-SG"/>
          </a:p>
        </p:txBody>
      </p:sp>
      <p:sp>
        <p:nvSpPr>
          <p:cNvPr id="11" name="12-Point Star 10"/>
          <p:cNvSpPr/>
          <p:nvPr/>
        </p:nvSpPr>
        <p:spPr>
          <a:xfrm>
            <a:off x="1932268" y="1908962"/>
            <a:ext cx="1619250" cy="1610995"/>
          </a:xfrm>
          <a:prstGeom prst="star12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endParaRPr lang="en-SG"/>
          </a:p>
        </p:txBody>
      </p:sp>
      <p:sp>
        <p:nvSpPr>
          <p:cNvPr id="12" name="12-Point Star 11"/>
          <p:cNvSpPr/>
          <p:nvPr/>
        </p:nvSpPr>
        <p:spPr>
          <a:xfrm>
            <a:off x="163158" y="3693947"/>
            <a:ext cx="1619250" cy="1610995"/>
          </a:xfrm>
          <a:prstGeom prst="star12">
            <a:avLst/>
          </a:prstGeom>
          <a:solidFill>
            <a:srgbClr val="0070C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endParaRPr lang="en-SG"/>
          </a:p>
        </p:txBody>
      </p:sp>
      <p:sp>
        <p:nvSpPr>
          <p:cNvPr id="13" name="12-Point Star 12"/>
          <p:cNvSpPr/>
          <p:nvPr/>
        </p:nvSpPr>
        <p:spPr>
          <a:xfrm>
            <a:off x="1936078" y="3693947"/>
            <a:ext cx="1619250" cy="1610995"/>
          </a:xfrm>
          <a:prstGeom prst="star12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5144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Liang Chiang Seah</dc:creator>
  <cp:lastModifiedBy>Harni Jabar</cp:lastModifiedBy>
  <cp:revision>13</cp:revision>
  <cp:lastPrinted>2017-07-12T04:11:14Z</cp:lastPrinted>
  <dcterms:created xsi:type="dcterms:W3CDTF">2017-04-13T05:40:49Z</dcterms:created>
  <dcterms:modified xsi:type="dcterms:W3CDTF">2018-09-25T02:44:54Z</dcterms:modified>
</cp:coreProperties>
</file>