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671888" cy="5472113"/>
  <p:notesSz cx="3201988" cy="5030788"/>
  <p:defaultTextStyle>
    <a:defPPr>
      <a:defRPr lang="en-US"/>
    </a:defPPr>
    <a:lvl1pPr marL="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1pPr>
    <a:lvl2pPr marL="21945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2pPr>
    <a:lvl3pPr marL="43891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3pPr>
    <a:lvl4pPr marL="65836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4pPr>
    <a:lvl5pPr marL="877824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5pPr>
    <a:lvl6pPr marL="1097280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6pPr>
    <a:lvl7pPr marL="1316736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7pPr>
    <a:lvl8pPr marL="1536192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8pPr>
    <a:lvl9pPr marL="1755648" algn="l" defTabSz="438912" rtl="0" eaLnBrk="1" latinLnBrk="0" hangingPunct="1">
      <a:defRPr sz="8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4660"/>
  </p:normalViewPr>
  <p:slideViewPr>
    <p:cSldViewPr snapToGrid="0">
      <p:cViewPr varScale="1">
        <p:scale>
          <a:sx n="94" d="100"/>
          <a:sy n="94" d="100"/>
        </p:scale>
        <p:origin x="24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392" y="895552"/>
            <a:ext cx="3121105" cy="1905106"/>
          </a:xfrm>
        </p:spPr>
        <p:txBody>
          <a:bodyPr anchor="b"/>
          <a:lstStyle>
            <a:lvl1pPr algn="ctr">
              <a:defRPr sz="241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986" y="2874127"/>
            <a:ext cx="2753916" cy="1321160"/>
          </a:xfrm>
        </p:spPr>
        <p:txBody>
          <a:bodyPr/>
          <a:lstStyle>
            <a:lvl1pPr marL="0" indent="0" algn="ctr">
              <a:buNone/>
              <a:defRPr sz="964"/>
            </a:lvl1pPr>
            <a:lvl2pPr marL="183612" indent="0" algn="ctr">
              <a:buNone/>
              <a:defRPr sz="803"/>
            </a:lvl2pPr>
            <a:lvl3pPr marL="367223" indent="0" algn="ctr">
              <a:buNone/>
              <a:defRPr sz="723"/>
            </a:lvl3pPr>
            <a:lvl4pPr marL="550835" indent="0" algn="ctr">
              <a:buNone/>
              <a:defRPr sz="643"/>
            </a:lvl4pPr>
            <a:lvl5pPr marL="734446" indent="0" algn="ctr">
              <a:buNone/>
              <a:defRPr sz="643"/>
            </a:lvl5pPr>
            <a:lvl6pPr marL="918058" indent="0" algn="ctr">
              <a:buNone/>
              <a:defRPr sz="643"/>
            </a:lvl6pPr>
            <a:lvl7pPr marL="1101669" indent="0" algn="ctr">
              <a:buNone/>
              <a:defRPr sz="643"/>
            </a:lvl7pPr>
            <a:lvl8pPr marL="1285281" indent="0" algn="ctr">
              <a:buNone/>
              <a:defRPr sz="643"/>
            </a:lvl8pPr>
            <a:lvl9pPr marL="1468892" indent="0" algn="ctr">
              <a:buNone/>
              <a:defRPr sz="64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357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1380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27695" y="291339"/>
            <a:ext cx="791751" cy="4637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442" y="291339"/>
            <a:ext cx="2329354" cy="4637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9635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514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30" y="1364230"/>
            <a:ext cx="3167003" cy="2276247"/>
          </a:xfrm>
        </p:spPr>
        <p:txBody>
          <a:bodyPr anchor="b"/>
          <a:lstStyle>
            <a:lvl1pPr>
              <a:defRPr sz="241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530" y="3662011"/>
            <a:ext cx="3167003" cy="1197024"/>
          </a:xfrm>
        </p:spPr>
        <p:txBody>
          <a:bodyPr/>
          <a:lstStyle>
            <a:lvl1pPr marL="0" indent="0">
              <a:buNone/>
              <a:defRPr sz="964">
                <a:solidFill>
                  <a:schemeClr val="tx1"/>
                </a:solidFill>
              </a:defRPr>
            </a:lvl1pPr>
            <a:lvl2pPr marL="183612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2pPr>
            <a:lvl3pPr marL="367223" indent="0">
              <a:buNone/>
              <a:defRPr sz="723">
                <a:solidFill>
                  <a:schemeClr val="tx1">
                    <a:tint val="75000"/>
                  </a:schemeClr>
                </a:solidFill>
              </a:defRPr>
            </a:lvl3pPr>
            <a:lvl4pPr marL="550835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4pPr>
            <a:lvl5pPr marL="734446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5pPr>
            <a:lvl6pPr marL="918058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6pPr>
            <a:lvl7pPr marL="1101669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7pPr>
            <a:lvl8pPr marL="1285281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8pPr>
            <a:lvl9pPr marL="1468892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594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443" y="1456697"/>
            <a:ext cx="1560552" cy="34720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8894" y="1456697"/>
            <a:ext cx="1560552" cy="34720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2519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291340"/>
            <a:ext cx="3167003" cy="10576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921" y="1341428"/>
            <a:ext cx="1553380" cy="657413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921" y="1998841"/>
            <a:ext cx="1553380" cy="2939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893" y="1341428"/>
            <a:ext cx="1561031" cy="657413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893" y="1998841"/>
            <a:ext cx="1561031" cy="2939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3024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878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9473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64808"/>
            <a:ext cx="1184279" cy="1276826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031" y="787884"/>
            <a:ext cx="1858893" cy="3888747"/>
          </a:xfrm>
        </p:spPr>
        <p:txBody>
          <a:bodyPr/>
          <a:lstStyle>
            <a:lvl1pPr>
              <a:defRPr sz="1285"/>
            </a:lvl1pPr>
            <a:lvl2pPr>
              <a:defRPr sz="1124"/>
            </a:lvl2pPr>
            <a:lvl3pPr>
              <a:defRPr sz="964"/>
            </a:lvl3pPr>
            <a:lvl4pPr>
              <a:defRPr sz="803"/>
            </a:lvl4pPr>
            <a:lvl5pPr>
              <a:defRPr sz="803"/>
            </a:lvl5pPr>
            <a:lvl6pPr>
              <a:defRPr sz="803"/>
            </a:lvl6pPr>
            <a:lvl7pPr>
              <a:defRPr sz="803"/>
            </a:lvl7pPr>
            <a:lvl8pPr>
              <a:defRPr sz="803"/>
            </a:lvl8pPr>
            <a:lvl9pPr>
              <a:defRPr sz="80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641634"/>
            <a:ext cx="1184279" cy="3041330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9300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64808"/>
            <a:ext cx="1184279" cy="1276826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61031" y="787884"/>
            <a:ext cx="1858893" cy="3888747"/>
          </a:xfrm>
        </p:spPr>
        <p:txBody>
          <a:bodyPr anchor="t"/>
          <a:lstStyle>
            <a:lvl1pPr marL="0" indent="0">
              <a:buNone/>
              <a:defRPr sz="1285"/>
            </a:lvl1pPr>
            <a:lvl2pPr marL="183612" indent="0">
              <a:buNone/>
              <a:defRPr sz="1124"/>
            </a:lvl2pPr>
            <a:lvl3pPr marL="367223" indent="0">
              <a:buNone/>
              <a:defRPr sz="964"/>
            </a:lvl3pPr>
            <a:lvl4pPr marL="550835" indent="0">
              <a:buNone/>
              <a:defRPr sz="803"/>
            </a:lvl4pPr>
            <a:lvl5pPr marL="734446" indent="0">
              <a:buNone/>
              <a:defRPr sz="803"/>
            </a:lvl5pPr>
            <a:lvl6pPr marL="918058" indent="0">
              <a:buNone/>
              <a:defRPr sz="803"/>
            </a:lvl6pPr>
            <a:lvl7pPr marL="1101669" indent="0">
              <a:buNone/>
              <a:defRPr sz="803"/>
            </a:lvl7pPr>
            <a:lvl8pPr marL="1285281" indent="0">
              <a:buNone/>
              <a:defRPr sz="803"/>
            </a:lvl8pPr>
            <a:lvl9pPr marL="1468892" indent="0">
              <a:buNone/>
              <a:defRPr sz="80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641634"/>
            <a:ext cx="1184279" cy="3041330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5507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43" y="291340"/>
            <a:ext cx="3167003" cy="1057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443" y="1456697"/>
            <a:ext cx="3167003" cy="3472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442" y="5071839"/>
            <a:ext cx="826175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1AD0A-1260-47A8-8231-AA480ADC4B82}" type="datetimeFigureOut">
              <a:rPr lang="en-SG" smtClean="0"/>
              <a:t>24/9/2018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6313" y="5071839"/>
            <a:ext cx="1239262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93271" y="5071839"/>
            <a:ext cx="826175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E730-EE9A-4658-BEC9-05D518B3D6E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90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7223" rtl="0" eaLnBrk="1" latinLnBrk="0" hangingPunct="1">
        <a:lnSpc>
          <a:spcPct val="90000"/>
        </a:lnSpc>
        <a:spcBef>
          <a:spcPct val="0"/>
        </a:spcBef>
        <a:buNone/>
        <a:defRPr sz="1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806" indent="-91806" algn="l" defTabSz="367223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75417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59029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42640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826252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1009863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93475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377086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560698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1pPr>
      <a:lvl2pPr marL="18361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2pPr>
      <a:lvl3pPr marL="367223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3pPr>
      <a:lvl4pPr marL="550835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734446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918058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01669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285281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9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73300" y="131569"/>
            <a:ext cx="1631288" cy="165118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Oval 9"/>
          <p:cNvSpPr/>
          <p:nvPr/>
        </p:nvSpPr>
        <p:spPr>
          <a:xfrm>
            <a:off x="1878209" y="131569"/>
            <a:ext cx="1631288" cy="165118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Oval 10"/>
          <p:cNvSpPr/>
          <p:nvPr/>
        </p:nvSpPr>
        <p:spPr>
          <a:xfrm>
            <a:off x="176589" y="1849636"/>
            <a:ext cx="1631288" cy="164460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Oval 11"/>
          <p:cNvSpPr/>
          <p:nvPr/>
        </p:nvSpPr>
        <p:spPr>
          <a:xfrm>
            <a:off x="1881498" y="1849636"/>
            <a:ext cx="1631288" cy="165118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Oval 12"/>
          <p:cNvSpPr/>
          <p:nvPr/>
        </p:nvSpPr>
        <p:spPr>
          <a:xfrm>
            <a:off x="173300" y="3571285"/>
            <a:ext cx="1631288" cy="164102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Oval 13"/>
          <p:cNvSpPr/>
          <p:nvPr/>
        </p:nvSpPr>
        <p:spPr>
          <a:xfrm>
            <a:off x="1884787" y="3561124"/>
            <a:ext cx="1631288" cy="1651183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12441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0" y="131569"/>
            <a:ext cx="1637866" cy="165118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787" y="131569"/>
            <a:ext cx="1637866" cy="165118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22" y="1849636"/>
            <a:ext cx="1637866" cy="165118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209" y="1849636"/>
            <a:ext cx="1637866" cy="165118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00" y="3561125"/>
            <a:ext cx="1637866" cy="1651183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209" y="3561125"/>
            <a:ext cx="1637866" cy="165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1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 Chiang Seah</dc:creator>
  <cp:lastModifiedBy>Harni Jabar</cp:lastModifiedBy>
  <cp:revision>11</cp:revision>
  <cp:lastPrinted>2017-08-22T04:59:05Z</cp:lastPrinted>
  <dcterms:created xsi:type="dcterms:W3CDTF">2017-04-13T05:40:49Z</dcterms:created>
  <dcterms:modified xsi:type="dcterms:W3CDTF">2018-09-24T07:29:53Z</dcterms:modified>
</cp:coreProperties>
</file>