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671888" cy="5472113"/>
  <p:notesSz cx="3201988" cy="5030788"/>
  <p:defaultTextStyle>
    <a:defPPr>
      <a:defRPr lang="en-US"/>
    </a:defPPr>
    <a:lvl1pPr marL="0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1pPr>
    <a:lvl2pPr marL="219456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2pPr>
    <a:lvl3pPr marL="438912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3pPr>
    <a:lvl4pPr marL="658368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4pPr>
    <a:lvl5pPr marL="877824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5pPr>
    <a:lvl6pPr marL="1097280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6pPr>
    <a:lvl7pPr marL="1316736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7pPr>
    <a:lvl8pPr marL="1536192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8pPr>
    <a:lvl9pPr marL="1755648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4660"/>
  </p:normalViewPr>
  <p:slideViewPr>
    <p:cSldViewPr snapToGrid="0">
      <p:cViewPr varScale="1">
        <p:scale>
          <a:sx n="94" d="100"/>
          <a:sy n="94" d="100"/>
        </p:scale>
        <p:origin x="24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392" y="895552"/>
            <a:ext cx="3121105" cy="1905106"/>
          </a:xfrm>
        </p:spPr>
        <p:txBody>
          <a:bodyPr anchor="b"/>
          <a:lstStyle>
            <a:lvl1pPr algn="ctr">
              <a:defRPr sz="241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986" y="2874127"/>
            <a:ext cx="2753916" cy="1321160"/>
          </a:xfrm>
        </p:spPr>
        <p:txBody>
          <a:bodyPr/>
          <a:lstStyle>
            <a:lvl1pPr marL="0" indent="0" algn="ctr">
              <a:buNone/>
              <a:defRPr sz="964"/>
            </a:lvl1pPr>
            <a:lvl2pPr marL="183612" indent="0" algn="ctr">
              <a:buNone/>
              <a:defRPr sz="803"/>
            </a:lvl2pPr>
            <a:lvl3pPr marL="367223" indent="0" algn="ctr">
              <a:buNone/>
              <a:defRPr sz="723"/>
            </a:lvl3pPr>
            <a:lvl4pPr marL="550835" indent="0" algn="ctr">
              <a:buNone/>
              <a:defRPr sz="643"/>
            </a:lvl4pPr>
            <a:lvl5pPr marL="734446" indent="0" algn="ctr">
              <a:buNone/>
              <a:defRPr sz="643"/>
            </a:lvl5pPr>
            <a:lvl6pPr marL="918058" indent="0" algn="ctr">
              <a:buNone/>
              <a:defRPr sz="643"/>
            </a:lvl6pPr>
            <a:lvl7pPr marL="1101669" indent="0" algn="ctr">
              <a:buNone/>
              <a:defRPr sz="643"/>
            </a:lvl7pPr>
            <a:lvl8pPr marL="1285281" indent="0" algn="ctr">
              <a:buNone/>
              <a:defRPr sz="643"/>
            </a:lvl8pPr>
            <a:lvl9pPr marL="1468892" indent="0" algn="ctr">
              <a:buNone/>
              <a:defRPr sz="64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357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5138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27695" y="291339"/>
            <a:ext cx="791751" cy="4637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442" y="291339"/>
            <a:ext cx="2329354" cy="4637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9635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514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30" y="1364230"/>
            <a:ext cx="3167003" cy="2276247"/>
          </a:xfrm>
        </p:spPr>
        <p:txBody>
          <a:bodyPr anchor="b"/>
          <a:lstStyle>
            <a:lvl1pPr>
              <a:defRPr sz="241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530" y="3662011"/>
            <a:ext cx="3167003" cy="1197024"/>
          </a:xfrm>
        </p:spPr>
        <p:txBody>
          <a:bodyPr/>
          <a:lstStyle>
            <a:lvl1pPr marL="0" indent="0">
              <a:buNone/>
              <a:defRPr sz="964">
                <a:solidFill>
                  <a:schemeClr val="tx1"/>
                </a:solidFill>
              </a:defRPr>
            </a:lvl1pPr>
            <a:lvl2pPr marL="183612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2pPr>
            <a:lvl3pPr marL="367223" indent="0">
              <a:buNone/>
              <a:defRPr sz="723">
                <a:solidFill>
                  <a:schemeClr val="tx1">
                    <a:tint val="75000"/>
                  </a:schemeClr>
                </a:solidFill>
              </a:defRPr>
            </a:lvl3pPr>
            <a:lvl4pPr marL="550835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4pPr>
            <a:lvl5pPr marL="734446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5pPr>
            <a:lvl6pPr marL="918058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6pPr>
            <a:lvl7pPr marL="1101669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7pPr>
            <a:lvl8pPr marL="1285281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8pPr>
            <a:lvl9pPr marL="1468892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594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443" y="1456697"/>
            <a:ext cx="1560552" cy="34720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8894" y="1456697"/>
            <a:ext cx="1560552" cy="34720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519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291340"/>
            <a:ext cx="3167003" cy="10576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921" y="1341428"/>
            <a:ext cx="1553380" cy="657413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921" y="1998841"/>
            <a:ext cx="1553380" cy="2939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893" y="1341428"/>
            <a:ext cx="1561031" cy="657413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893" y="1998841"/>
            <a:ext cx="1561031" cy="2939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3024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878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473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64808"/>
            <a:ext cx="1184279" cy="1276826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031" y="787884"/>
            <a:ext cx="1858893" cy="3888747"/>
          </a:xfrm>
        </p:spPr>
        <p:txBody>
          <a:bodyPr/>
          <a:lstStyle>
            <a:lvl1pPr>
              <a:defRPr sz="1285"/>
            </a:lvl1pPr>
            <a:lvl2pPr>
              <a:defRPr sz="1124"/>
            </a:lvl2pPr>
            <a:lvl3pPr>
              <a:defRPr sz="964"/>
            </a:lvl3pPr>
            <a:lvl4pPr>
              <a:defRPr sz="803"/>
            </a:lvl4pPr>
            <a:lvl5pPr>
              <a:defRPr sz="803"/>
            </a:lvl5pPr>
            <a:lvl6pPr>
              <a:defRPr sz="803"/>
            </a:lvl6pPr>
            <a:lvl7pPr>
              <a:defRPr sz="803"/>
            </a:lvl7pPr>
            <a:lvl8pPr>
              <a:defRPr sz="803"/>
            </a:lvl8pPr>
            <a:lvl9pPr>
              <a:defRPr sz="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641634"/>
            <a:ext cx="1184279" cy="3041330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3930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64808"/>
            <a:ext cx="1184279" cy="1276826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61031" y="787884"/>
            <a:ext cx="1858893" cy="3888747"/>
          </a:xfrm>
        </p:spPr>
        <p:txBody>
          <a:bodyPr anchor="t"/>
          <a:lstStyle>
            <a:lvl1pPr marL="0" indent="0">
              <a:buNone/>
              <a:defRPr sz="1285"/>
            </a:lvl1pPr>
            <a:lvl2pPr marL="183612" indent="0">
              <a:buNone/>
              <a:defRPr sz="1124"/>
            </a:lvl2pPr>
            <a:lvl3pPr marL="367223" indent="0">
              <a:buNone/>
              <a:defRPr sz="964"/>
            </a:lvl3pPr>
            <a:lvl4pPr marL="550835" indent="0">
              <a:buNone/>
              <a:defRPr sz="803"/>
            </a:lvl4pPr>
            <a:lvl5pPr marL="734446" indent="0">
              <a:buNone/>
              <a:defRPr sz="803"/>
            </a:lvl5pPr>
            <a:lvl6pPr marL="918058" indent="0">
              <a:buNone/>
              <a:defRPr sz="803"/>
            </a:lvl6pPr>
            <a:lvl7pPr marL="1101669" indent="0">
              <a:buNone/>
              <a:defRPr sz="803"/>
            </a:lvl7pPr>
            <a:lvl8pPr marL="1285281" indent="0">
              <a:buNone/>
              <a:defRPr sz="803"/>
            </a:lvl8pPr>
            <a:lvl9pPr marL="1468892" indent="0">
              <a:buNone/>
              <a:defRPr sz="80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641634"/>
            <a:ext cx="1184279" cy="3041330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507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43" y="291340"/>
            <a:ext cx="3167003" cy="1057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443" y="1456697"/>
            <a:ext cx="3167003" cy="3472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2442" y="5071839"/>
            <a:ext cx="826175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6313" y="5071839"/>
            <a:ext cx="1239262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93271" y="5071839"/>
            <a:ext cx="826175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790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7223" rtl="0" eaLnBrk="1" latinLnBrk="0" hangingPunct="1">
        <a:lnSpc>
          <a:spcPct val="90000"/>
        </a:lnSpc>
        <a:spcBef>
          <a:spcPct val="0"/>
        </a:spcBef>
        <a:buNone/>
        <a:defRPr sz="1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806" indent="-91806" algn="l" defTabSz="367223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1pPr>
      <a:lvl2pPr marL="275417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59029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42640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826252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1009863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93475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377086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560698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1pPr>
      <a:lvl2pPr marL="18361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2pPr>
      <a:lvl3pPr marL="367223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3pPr>
      <a:lvl4pPr marL="550835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734446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918058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01669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285281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46889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822465"/>
              </p:ext>
            </p:extLst>
          </p:nvPr>
        </p:nvGraphicFramePr>
        <p:xfrm>
          <a:off x="59206" y="108569"/>
          <a:ext cx="3565502" cy="514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51"/>
                <a:gridCol w="1782751"/>
              </a:tblGrid>
              <a:tr h="1285252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85252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85252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85252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44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096280"/>
              </p:ext>
            </p:extLst>
          </p:nvPr>
        </p:nvGraphicFramePr>
        <p:xfrm>
          <a:off x="59206" y="108569"/>
          <a:ext cx="3565502" cy="514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51"/>
                <a:gridCol w="1782751"/>
              </a:tblGrid>
              <a:tr h="1285252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85252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85252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85252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97" y="490053"/>
            <a:ext cx="1526192" cy="7642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465" y="490053"/>
            <a:ext cx="1526192" cy="76429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97" y="1635830"/>
            <a:ext cx="1526192" cy="76429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465" y="1635829"/>
            <a:ext cx="1526192" cy="76429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97" y="2951478"/>
            <a:ext cx="1526192" cy="76429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465" y="2951477"/>
            <a:ext cx="1526192" cy="76429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97" y="4214534"/>
            <a:ext cx="1526192" cy="76429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465" y="4214533"/>
            <a:ext cx="1526192" cy="76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50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 Chiang Seah</dc:creator>
  <cp:lastModifiedBy>Harni Jabar</cp:lastModifiedBy>
  <cp:revision>25</cp:revision>
  <cp:lastPrinted>2017-08-23T04:52:03Z</cp:lastPrinted>
  <dcterms:created xsi:type="dcterms:W3CDTF">2017-04-13T05:40:49Z</dcterms:created>
  <dcterms:modified xsi:type="dcterms:W3CDTF">2018-09-25T02:42:27Z</dcterms:modified>
</cp:coreProperties>
</file>